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a77dac449da06f45c6c2ea0df569313ca95d600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c8e8139b03c65f9d58f152fd2c887a77109bd84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bbce2b2e672d0020dcfe3a5aa233477bd6a97b1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921ba10086f32422b1e9b549609175df597e609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b872f5e3c23f8ff427c809bad0292050bc8abd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49b79342510d394da5b5075bff3b3714abdec5f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ea12fdeecf8ee440598388394378f7cb4cbd06c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77037e2cae16332d6adb16ad2e1377e50f01f3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1d9b548bd054dd8c4d4f59dacddf66937941c5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c378f3bd190cb373f70e2c5050fbe91ba76c0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92e8a45a44d22f5038c8d99619b7fdce85ed0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40ce2e0b7aa6fc603569777602b0f154016aa0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377ce55af177d3fc6948a07acade81b9ba499fb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e192a99c0aa30a35d133a9f05b4722a81e55ba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e6349678a17aba2f3f32fa0e852162e5deaca1e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672605851cbc07378bf134d957c2c0b1990a4a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5faf358fadde0dc623754361ecc168f0a19187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c129b8c39c52b733f05b2160e3d563f25d60015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0880f252edfb37fb697940d5a67a0cd1d95dec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7696f95c8733d5a7103f8062ddb8e4a71484eaf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4ca553d7741fc01fd45d4a1ce55e7eb4a8ddba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d2221e245f09df0990ec870719fdb09f11c48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28eb60e2cd118336354bcdb375c49abffb5a9f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b4adca50636452fab0b5f1eb73e1ed2d09b220e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3192c30a5a5f57a6d4a02c58b592b35ac196b5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9d4818073f68ffa7fba5b73b90116c46c59b00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310c96aea4060b4b156c5ef02777fa199db84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a7df448b92c523cfd888c789e32853e3c109fd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06fdce622b24806aaad67edf1803548c0669d17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7d358a6473c5fe8273adc3fc0ef961e1077e11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0a5c48f88aa6d22446a2cfd8688b56ef44c12e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96a924202d29586307fe4c1862c413f278f1d4a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5ae7ff0eea60f82d1c06c5f4df3c742c2eb5e7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b46e49ba324841cede76614af72596449aad3d9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76eb0086144ff0c504514f6ba24b9f3ca97a79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3dadf623105bbb6105f5a5d6c92f74becccccf9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19c319bedd8146d9c6e981b246f5c1e4acca7c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6298f802ab88591f7995ff45dad9f8a84398603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30629b78ec752aa175f2a2966d3f927e7bf6fc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214d29d22d05bb446097e78d09e02565da3ebb2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8b5be51e62980e4f470b20869b9d67a6715acd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eaeba4d04070ecdf88fb6c2f3ec0759de7ae92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9c922642798336a3fa3dee9283f49ed51d2c64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12e257d07ba57f6c7063673e3653fa7e2d6fc1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30fd659accff391c4fdede8958162e047952a63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6d722e3d7eb1a132c0e2320b6ef860a6d840c2f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c21b0ea90db7c510c2290be895ac1d66e9d2b37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8ecc3edc3ff206d930786b3cb16cb980b783ff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9e760a4fffa60b8f5a3c24c5c98e4d989d94956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b7062637bd25fd5d4dd9855ee711e2fcd85242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bf24be5198fcb33d8545a693d2db5c8c126651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6f21fc386c4378437a17d13464b6eb61630a75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3c79a42fe41028daca71e898eaedd772ebd1d6e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1e46e53a777e530236a02603e15218232b102e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1f604c3c1a1e1181e68397f49697e8cdfaafd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2024-02-01T08:36:29Z</dcterms:modified>
</cp:coreProperties>
</file>